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75493-C299-4F38-A35E-6C6F6009E62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9B2AB-108F-407E-B4B4-4A6A1DC47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Tạo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Dán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cành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lá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524000" y="533400"/>
            <a:ext cx="6629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en-US" b="1" dirty="0" err="1" smtClean="0">
                <a:latin typeface=".VnTimeH" pitchFamily="34" charset="0"/>
              </a:rPr>
              <a:t>Phßng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gi¸o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dôc</a:t>
            </a:r>
            <a:r>
              <a:rPr lang="en-US" b="1" dirty="0" smtClean="0">
                <a:latin typeface=".VnTimeH" pitchFamily="34" charset="0"/>
              </a:rPr>
              <a:t> vµ ®µo t¹o </a:t>
            </a:r>
            <a:r>
              <a:rPr lang="en-US" b="1" dirty="0" err="1" smtClean="0">
                <a:latin typeface=".VnTimeH" pitchFamily="34" charset="0"/>
              </a:rPr>
              <a:t>quËn</a:t>
            </a:r>
            <a:r>
              <a:rPr lang="en-US" b="1" dirty="0" smtClean="0">
                <a:latin typeface=".VnTimeH" pitchFamily="34" charset="0"/>
              </a:rPr>
              <a:t> long </a:t>
            </a:r>
            <a:r>
              <a:rPr lang="en-US" b="1" dirty="0" err="1" smtClean="0">
                <a:latin typeface=".VnTimeH" pitchFamily="34" charset="0"/>
              </a:rPr>
              <a:t>biªn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err="1" smtClean="0">
                <a:latin typeface=".VnTimeH" pitchFamily="34" charset="0"/>
              </a:rPr>
              <a:t>Tr­êng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mÇm</a:t>
            </a:r>
            <a:r>
              <a:rPr lang="en-US" b="1" dirty="0" smtClean="0">
                <a:latin typeface=".VnTimeH" pitchFamily="34" charset="0"/>
              </a:rPr>
              <a:t> non GIA THƯỢNG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smtClean="0">
                <a:latin typeface=".VnTimeH" pitchFamily="34" charset="0"/>
              </a:rPr>
              <a:t>******</a:t>
            </a:r>
            <a:r>
              <a:rPr lang="en-US" b="1" dirty="0" smtClean="0">
                <a:latin typeface=".VnTimeH" pitchFamily="34" charset="0"/>
                <a:sym typeface="Wingdings" pitchFamily="2" charset="2"/>
              </a:rPr>
              <a:t></a:t>
            </a:r>
            <a:r>
              <a:rPr lang="en-US" b="1" dirty="0" smtClean="0">
                <a:latin typeface=".VnTimeH" pitchFamily="34" charset="0"/>
              </a:rPr>
              <a:t>******</a:t>
            </a:r>
            <a:endParaRPr lang="en-US" dirty="0"/>
          </a:p>
        </p:txBody>
      </p:sp>
      <p:pic>
        <p:nvPicPr>
          <p:cNvPr id="7" name="Picture 4" descr="C:\Users\Welcome\Desktop\LOGO MNG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4478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quantri.longbien.edu.vn/UploadImages/mngiathuong/admin/%C4%90o%C3%A0n%20th%E1%BB%83/Ho%E1%BA%A1t%20%C4%91%E1%BB%99ng%20chuy%C3%AAn%20m%C3%B4n/Nh%C3%A0%20tr%E1%BA%BB%20D2/14876087_1903237379898002_45692988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admin/%C4%90o%C3%A0n%20th%E1%BB%83/Ho%E1%BA%A1t%20%C4%91%E1%BB%99ng%20chuy%C3%AAn%20m%C3%B4n/Nh%C3%A0%20tr%E1%BA%BB%20D2/14881275_1903237426564664_435182382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admin/%C4%90o%C3%A0n%20th%E1%BB%83/Ho%E1%BA%A1t%20%C4%91%E1%BB%99ng%20chuy%C3%AAn%20m%C3%B4n/Nh%C3%A0%20tr%E1%BA%BB%20D2/14808829_1903237439897996_1244339255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admin/%C4%90o%C3%A0n%20th%E1%BB%83/Ho%E1%BA%A1t%20%C4%91%E1%BB%99ng%20chuy%C3%AAn%20m%C3%B4n/Nh%C3%A0%20tr%E1%BA%BB%20D2/14808702_1903237386564668_1223060602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admin/%C4%90o%C3%A0n%20th%E1%BB%83/Ho%E1%BA%A1t%20%C4%91%E1%BB%99ng%20chuy%C3%AAn%20m%C3%B4n/Nh%C3%A0%20tr%E1%BA%BB%20D2/14858583_1903237446564662_2082524049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quantri.longbien.edu.vn/UploadImages/mngiathuong/admin/%C4%90o%C3%A0n%20th%E1%BB%83/Ho%E1%BA%A1t%20%C4%91%E1%BB%99ng%20chuy%C3%AAn%20m%C3%B4n/Nh%C3%A0%20tr%E1%BA%BB%20D2/14808927_1903237453231328_1006411582_o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Giáo án: Tạo hình  Tên đề tài: Dán cành lá.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2</cp:revision>
  <dcterms:created xsi:type="dcterms:W3CDTF">2018-01-29T03:57:43Z</dcterms:created>
  <dcterms:modified xsi:type="dcterms:W3CDTF">2018-01-29T04:19:37Z</dcterms:modified>
</cp:coreProperties>
</file>